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4"/>
  </p:notesMasterIdLst>
  <p:handoutMasterIdLst>
    <p:handoutMasterId r:id="rId16"/>
  </p:handoutMasterIdLst>
  <p:sldIdLst>
    <p:sldId id="277" r:id="rId3"/>
    <p:sldId id="279" r:id="rId5"/>
    <p:sldId id="280" r:id="rId6"/>
    <p:sldId id="281" r:id="rId7"/>
    <p:sldId id="428" r:id="rId8"/>
    <p:sldId id="282" r:id="rId9"/>
    <p:sldId id="427" r:id="rId10"/>
    <p:sldId id="283" r:id="rId11"/>
    <p:sldId id="359" r:id="rId12"/>
    <p:sldId id="394" r:id="rId13"/>
    <p:sldId id="363" r:id="rId14"/>
    <p:sldId id="364" r:id="rId15"/>
  </p:sldIdLst>
  <p:sldSz cx="12192000" cy="6858000"/>
  <p:notesSz cx="6797675" cy="9926320"/>
  <p:custDataLst>
    <p:tags r:id="rId21"/>
  </p:custDataLst>
  <p:defaultTextStyle>
    <a:defPPr rtl="0"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5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770" userDrawn="1">
          <p15:clr>
            <a:srgbClr val="A4A3A4"/>
          </p15:clr>
        </p15:guide>
        <p15:guide id="4" pos="66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ipisong" initials="p" lastIdx="0" clrIdx="0"/>
  <p:cmAuthor id="2" name="q qqq" initials="qq" lastIdx="0" clrIdx="1"/>
  <p:cmAuthor id="3" name="dell" initials="d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B050"/>
    <a:srgbClr val="1CADE4"/>
    <a:srgbClr val="FFFFFF"/>
    <a:srgbClr val="FF3300"/>
    <a:srgbClr val="969F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5" autoAdjust="0"/>
    <p:restoredTop sz="94994" autoAdjust="0"/>
  </p:normalViewPr>
  <p:slideViewPr>
    <p:cSldViewPr snapToGrid="0" showGuides="1">
      <p:cViewPr varScale="1">
        <p:scale>
          <a:sx n="82" d="100"/>
          <a:sy n="82" d="100"/>
        </p:scale>
        <p:origin x="624" y="58"/>
      </p:cViewPr>
      <p:guideLst>
        <p:guide orient="horz" pos="2045"/>
        <p:guide pos="3840"/>
        <p:guide orient="horz" pos="770"/>
        <p:guide pos="6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762" y="7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ags" Target="tags/tag5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0443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FDE3333-857A-4131-9EBA-B73C0C259FD7}" type="datetime1">
              <a:rPr lang="zh-CN" alt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0443" y="9428585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975D426-A9DD-4244-A2CE-1FB6623742C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CD12D00-6AAC-4A94-B2E5-A12E9C579B03}" type="datetime1">
              <a:rPr lang="zh-CN" altLang="en-US" smtClean="0"/>
            </a:fld>
            <a:endParaRPr 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39838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n-US"/>
              <a:t>单击此处编辑母版文本样式</a:t>
            </a:r>
            <a:endParaRPr lang="en-US"/>
          </a:p>
          <a:p>
            <a:pPr lvl="1" rtl="0"/>
            <a:r>
              <a:rPr lang="en-US"/>
              <a:t>第二级</a:t>
            </a:r>
            <a:endParaRPr lang="en-US"/>
          </a:p>
          <a:p>
            <a:pPr lvl="2" rtl="0"/>
            <a:r>
              <a:rPr lang="en-US"/>
              <a:t>第三级</a:t>
            </a:r>
            <a:endParaRPr lang="en-US"/>
          </a:p>
          <a:p>
            <a:pPr lvl="3" rtl="0"/>
            <a:r>
              <a:rPr lang="en-US"/>
              <a:t>第四级</a:t>
            </a:r>
            <a:endParaRPr lang="en-US"/>
          </a:p>
          <a:p>
            <a:pPr lvl="4" rtl="0"/>
            <a:r>
              <a:rPr lang="en-US"/>
              <a:t>第五级</a:t>
            </a:r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1B41D33-19C8-4450-B3C5-BE83E9C8F0B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8CD12D00-6AAC-4A94-B2E5-A12E9C579B03}" type="datetime1">
              <a:rPr lang="zh-CN" altLang="en-US" smtClean="0"/>
            </a:fld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8CD12D00-6AAC-4A94-B2E5-A12E9C579B03}" type="datetime1">
              <a:rPr lang="zh-CN" altLang="en-US" smtClean="0"/>
            </a:fld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8CD12D00-6AAC-4A94-B2E5-A12E9C579B03}" type="datetime1">
              <a:rPr lang="zh-CN" altLang="en-US" smtClean="0"/>
            </a:fld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8CD12D00-6AAC-4A94-B2E5-A12E9C579B03}" type="datetime1">
              <a:rPr lang="zh-CN" altLang="en-US" smtClean="0"/>
            </a:fld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8CD12D00-6AAC-4A94-B2E5-A12E9C579B03}" type="datetime1">
              <a:rPr lang="zh-CN" altLang="en-US" smtClean="0"/>
            </a:fld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8CD12D00-6AAC-4A94-B2E5-A12E9C579B03}" type="datetime1">
              <a:rPr lang="zh-CN" altLang="en-US" smtClean="0"/>
            </a:fld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8CD12D00-6AAC-4A94-B2E5-A12E9C579B03}" type="datetime1">
              <a:rPr lang="zh-CN" altLang="en-US" smtClean="0"/>
            </a:fld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8CD12D00-6AAC-4A94-B2E5-A12E9C579B03}" type="datetime1">
              <a:rPr lang="zh-CN" altLang="en-US" smtClean="0"/>
            </a:fld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8CD12D00-6AAC-4A94-B2E5-A12E9C579B03}" type="datetime1">
              <a:rPr lang="zh-CN" altLang="en-US" smtClean="0"/>
            </a:fld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8CD12D00-6AAC-4A94-B2E5-A12E9C579B03}" type="datetime1">
              <a:rPr lang="zh-CN" altLang="en-US" smtClean="0"/>
            </a:fld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8CD12D00-6AAC-4A94-B2E5-A12E9C579B03}" type="datetime1">
              <a:rPr lang="zh-CN" altLang="en-US" smtClean="0"/>
            </a:fld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8CD12D00-6AAC-4A94-B2E5-A12E9C579B03}" type="datetime1">
              <a:rPr lang="zh-CN" altLang="en-US" smtClean="0"/>
            </a:fld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1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2.xm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长方形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10" name="幻灯片编号占位符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</a:fld>
            <a:endParaRPr lang="en-US" dirty="0"/>
          </a:p>
        </p:txBody>
      </p:sp>
      <p:sp>
        <p:nvSpPr>
          <p:cNvPr id="11" name="日期占位符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 dirty="0"/>
              <a:t>★教务管理系统★ </a:t>
            </a:r>
            <a:r>
              <a:rPr lang="en-US" dirty="0"/>
              <a:t>http://xk.zucc.edu.cn</a:t>
            </a:r>
            <a:r>
              <a:rPr lang="zh-CN" altLang="en-US" dirty="0"/>
              <a:t> ★</a:t>
            </a:r>
            <a:endParaRPr lang="en-US" dirty="0"/>
          </a:p>
        </p:txBody>
      </p:sp>
      <p:sp>
        <p:nvSpPr>
          <p:cNvPr id="12" name="页脚占位符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 cap="all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</a:lstStyle>
          <a:p>
            <a:r>
              <a:rPr lang="zh-CN" altLang="en-US" dirty="0"/>
              <a:t>学业指导及选课培训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带题注的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rtlCol="0" anchor="b">
            <a:normAutofit/>
          </a:bodyPr>
          <a:lstStyle>
            <a:lvl1pPr algn="l"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rtlCol="0"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</a:fld>
            <a:endParaRPr lang="en-US" dirty="0"/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13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 dirty="0"/>
              <a:t>★教务管理系统★ </a:t>
            </a:r>
            <a:r>
              <a:rPr lang="en-US" dirty="0"/>
              <a:t>http://xk.zucc.edu.cn</a:t>
            </a:r>
            <a:r>
              <a:rPr lang="zh-CN" altLang="en-US" dirty="0"/>
              <a:t> ★</a:t>
            </a:r>
            <a:endParaRPr lang="en-US" dirty="0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 cap="all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</a:lstStyle>
          <a:p>
            <a:r>
              <a:rPr lang="zh-CN" altLang="en-US" dirty="0"/>
              <a:t>学业指导及选课培训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 rtlCol="0"/>
          <a:lstStyle/>
          <a:p>
            <a:pPr rtl="0"/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垂直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  <a:p>
            <a:pPr lvl="1" rtl="0"/>
            <a:r>
              <a:rPr lang="zh-CN" altLang="en-US"/>
              <a:t>二级</a:t>
            </a:r>
            <a:endParaRPr lang="zh-CN" altLang="en-US"/>
          </a:p>
          <a:p>
            <a:pPr lvl="2" rtl="0"/>
            <a:r>
              <a:rPr lang="zh-CN" altLang="en-US"/>
              <a:t>三级</a:t>
            </a:r>
            <a:endParaRPr lang="zh-CN" altLang="en-US"/>
          </a:p>
          <a:p>
            <a:pPr lvl="3" rtl="0"/>
            <a:r>
              <a:rPr lang="zh-CN" altLang="en-US"/>
              <a:t>四级</a:t>
            </a:r>
            <a:endParaRPr lang="zh-CN" altLang="en-US"/>
          </a:p>
          <a:p>
            <a:pPr lvl="4" rtl="0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</a:fld>
            <a:endParaRPr 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 dirty="0"/>
              <a:t>★教务管理系统★ </a:t>
            </a:r>
            <a:r>
              <a:rPr lang="en-US" dirty="0"/>
              <a:t>http://xk.zucc.edu.cn</a:t>
            </a:r>
            <a:r>
              <a:rPr lang="zh-CN" altLang="en-US" dirty="0"/>
              <a:t> ★</a:t>
            </a:r>
            <a:endParaRPr lang="en-US" dirty="0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 cap="all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</a:lstStyle>
          <a:p>
            <a:r>
              <a:rPr lang="zh-CN" altLang="en-US" dirty="0"/>
              <a:t>学业指导及选课培训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长方形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垂直标题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rtlCol="0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rtlCol="0" anchor="t"/>
          <a:lstStyle/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  <a:p>
            <a:pPr lvl="1" rtl="0"/>
            <a:r>
              <a:rPr lang="zh-CN" altLang="en-US"/>
              <a:t>二级</a:t>
            </a:r>
            <a:endParaRPr lang="zh-CN" altLang="en-US"/>
          </a:p>
          <a:p>
            <a:pPr lvl="2" rtl="0"/>
            <a:r>
              <a:rPr lang="zh-CN" altLang="en-US"/>
              <a:t>三级</a:t>
            </a:r>
            <a:endParaRPr lang="zh-CN" altLang="en-US"/>
          </a:p>
          <a:p>
            <a:pPr lvl="3" rtl="0"/>
            <a:r>
              <a:rPr lang="zh-CN" altLang="en-US"/>
              <a:t>四级</a:t>
            </a:r>
            <a:endParaRPr lang="zh-CN" altLang="en-US"/>
          </a:p>
          <a:p>
            <a:pPr lvl="4" rtl="0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8" name="长方形 7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矩形​ 8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长方形 9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灯片编号占位符 12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</a:fld>
            <a:endParaRPr lang="en-US" dirty="0"/>
          </a:p>
        </p:txBody>
      </p:sp>
      <p:sp>
        <p:nvSpPr>
          <p:cNvPr id="14" name="日期占位符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 dirty="0"/>
              <a:t>★教务管理系统★ </a:t>
            </a:r>
            <a:r>
              <a:rPr lang="en-US" dirty="0"/>
              <a:t>http://xk.zucc.edu.cn</a:t>
            </a:r>
            <a:r>
              <a:rPr lang="zh-CN" altLang="en-US" dirty="0"/>
              <a:t> ★</a:t>
            </a:r>
            <a:endParaRPr lang="en-US" dirty="0"/>
          </a:p>
        </p:txBody>
      </p:sp>
      <p:sp>
        <p:nvSpPr>
          <p:cNvPr id="15" name="页脚占位符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 cap="all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</a:lstStyle>
          <a:p>
            <a:r>
              <a:rPr lang="zh-CN" altLang="en-US" dirty="0"/>
              <a:t>学业指导及选课培训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图片 3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562600"/>
          </a:xfrm>
          <a:prstGeom prst="rect">
            <a:avLst/>
          </a:prstGeom>
        </p:spPr>
      </p:pic>
      <p:sp>
        <p:nvSpPr>
          <p:cNvPr id="1048581" name="矩形 1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000">
                <a:schemeClr val="bg1">
                  <a:alpha val="70000"/>
                </a:schemeClr>
              </a:gs>
              <a:gs pos="8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48582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3660681" y="4505376"/>
            <a:ext cx="2345707" cy="52084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>
            <a:outerShdw blurRad="635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ctr">
              <a:lnSpc>
                <a:spcPct val="100000"/>
              </a:lnSpc>
              <a:buNone/>
              <a:defRPr lang="zh-CN" altLang="en-US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lvl="0" algn="ctr"/>
            <a:r>
              <a:rPr lang="zh-CN" altLang="en-US" dirty="0"/>
              <a:t>编辑母版文本样式</a:t>
            </a:r>
            <a:endParaRPr lang="zh-CN" altLang="en-US" dirty="0"/>
          </a:p>
        </p:txBody>
      </p:sp>
      <p:sp>
        <p:nvSpPr>
          <p:cNvPr id="1048583" name="文本占位符 4"/>
          <p:cNvSpPr>
            <a:spLocks noGrp="1"/>
          </p:cNvSpPr>
          <p:nvPr>
            <p:ph type="body" sz="quarter" idx="14" hasCustomPrompt="1"/>
          </p:nvPr>
        </p:nvSpPr>
        <p:spPr>
          <a:xfrm>
            <a:off x="6185610" y="4505376"/>
            <a:ext cx="2345707" cy="52084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>
            <a:outerShdw blurRad="635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00000"/>
              </a:lnSpc>
              <a:defRPr lang="zh-CN" altLang="en-US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lvl="0" indent="0" algn="ctr">
              <a:buNone/>
            </a:pPr>
            <a:r>
              <a:rPr lang="zh-CN" altLang="en-US" dirty="0"/>
              <a:t>编辑母版文本样式</a:t>
            </a:r>
            <a:endParaRPr lang="zh-CN" altLang="en-US" dirty="0"/>
          </a:p>
        </p:txBody>
      </p:sp>
      <p:sp>
        <p:nvSpPr>
          <p:cNvPr id="1048584" name="标题 1"/>
          <p:cNvSpPr>
            <a:spLocks noGrp="1"/>
          </p:cNvSpPr>
          <p:nvPr>
            <p:ph type="ctrTitle"/>
          </p:nvPr>
        </p:nvSpPr>
        <p:spPr>
          <a:xfrm>
            <a:off x="1886858" y="2782861"/>
            <a:ext cx="8418285" cy="946202"/>
          </a:xfrm>
        </p:spPr>
        <p:txBody>
          <a:bodyPr anchor="b"/>
          <a:lstStyle>
            <a:lvl1pPr algn="dist">
              <a:defRPr sz="54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48585" name="副标题 2"/>
          <p:cNvSpPr>
            <a:spLocks noGrp="1"/>
          </p:cNvSpPr>
          <p:nvPr>
            <p:ph type="subTitle" idx="1"/>
          </p:nvPr>
        </p:nvSpPr>
        <p:spPr>
          <a:xfrm>
            <a:off x="1886858" y="3743427"/>
            <a:ext cx="8418285" cy="277000"/>
          </a:xfrm>
        </p:spPr>
        <p:txBody>
          <a:bodyPr tIns="46800" bIns="46800">
            <a:normAutofit/>
          </a:bodyPr>
          <a:lstStyle>
            <a:lvl1pPr marL="0" indent="0" algn="dist">
              <a:lnSpc>
                <a:spcPct val="100000"/>
              </a:lnSpc>
              <a:buNone/>
              <a:defRPr sz="12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048586" name="任意多边形: 形状 26"/>
          <p:cNvSpPr/>
          <p:nvPr userDrawn="1"/>
        </p:nvSpPr>
        <p:spPr>
          <a:xfrm>
            <a:off x="0" y="5961517"/>
            <a:ext cx="12192000" cy="896483"/>
          </a:xfrm>
          <a:custGeom>
            <a:avLst/>
            <a:gdLst>
              <a:gd name="connsiteX0" fmla="*/ 12192000 w 12192000"/>
              <a:gd name="connsiteY0" fmla="*/ 0 h 2039768"/>
              <a:gd name="connsiteX1" fmla="*/ 12192000 w 12192000"/>
              <a:gd name="connsiteY1" fmla="*/ 2039768 h 2039768"/>
              <a:gd name="connsiteX2" fmla="*/ 0 w 12192000"/>
              <a:gd name="connsiteY2" fmla="*/ 2039768 h 2039768"/>
              <a:gd name="connsiteX3" fmla="*/ 0 w 12192000"/>
              <a:gd name="connsiteY3" fmla="*/ 819391 h 2039768"/>
              <a:gd name="connsiteX4" fmla="*/ 37309 w 12192000"/>
              <a:gd name="connsiteY4" fmla="*/ 834936 h 2039768"/>
              <a:gd name="connsiteX5" fmla="*/ 5319640 w 12192000"/>
              <a:gd name="connsiteY5" fmla="*/ 1747868 h 2039768"/>
              <a:gd name="connsiteX6" fmla="*/ 11971651 w 12192000"/>
              <a:gd name="connsiteY6" fmla="*/ 149892 h 2039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039768">
                <a:moveTo>
                  <a:pt x="12192000" y="0"/>
                </a:moveTo>
                <a:lnTo>
                  <a:pt x="12192000" y="2039768"/>
                </a:lnTo>
                <a:lnTo>
                  <a:pt x="0" y="2039768"/>
                </a:lnTo>
                <a:lnTo>
                  <a:pt x="0" y="819391"/>
                </a:lnTo>
                <a:lnTo>
                  <a:pt x="37309" y="834936"/>
                </a:lnTo>
                <a:cubicBezTo>
                  <a:pt x="1480031" y="1405841"/>
                  <a:pt x="3318043" y="1747868"/>
                  <a:pt x="5319640" y="1747868"/>
                </a:cubicBezTo>
                <a:cubicBezTo>
                  <a:pt x="8027681" y="1747868"/>
                  <a:pt x="10436290" y="1121803"/>
                  <a:pt x="11971651" y="149892"/>
                </a:cubicBezTo>
                <a:close/>
              </a:path>
            </a:pathLst>
          </a:custGeom>
          <a:gradFill flip="none" rotWithShape="1">
            <a:gsLst>
              <a:gs pos="400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48587" name="任意多边形: 形状 25"/>
          <p:cNvSpPr/>
          <p:nvPr userDrawn="1"/>
        </p:nvSpPr>
        <p:spPr>
          <a:xfrm flipH="1" flipV="1">
            <a:off x="0" y="0"/>
            <a:ext cx="12192000" cy="896483"/>
          </a:xfrm>
          <a:custGeom>
            <a:avLst/>
            <a:gdLst>
              <a:gd name="connsiteX0" fmla="*/ 12192000 w 12192000"/>
              <a:gd name="connsiteY0" fmla="*/ 0 h 2039768"/>
              <a:gd name="connsiteX1" fmla="*/ 12192000 w 12192000"/>
              <a:gd name="connsiteY1" fmla="*/ 2039768 h 2039768"/>
              <a:gd name="connsiteX2" fmla="*/ 0 w 12192000"/>
              <a:gd name="connsiteY2" fmla="*/ 2039768 h 2039768"/>
              <a:gd name="connsiteX3" fmla="*/ 0 w 12192000"/>
              <a:gd name="connsiteY3" fmla="*/ 819391 h 2039768"/>
              <a:gd name="connsiteX4" fmla="*/ 37309 w 12192000"/>
              <a:gd name="connsiteY4" fmla="*/ 834936 h 2039768"/>
              <a:gd name="connsiteX5" fmla="*/ 5319640 w 12192000"/>
              <a:gd name="connsiteY5" fmla="*/ 1747868 h 2039768"/>
              <a:gd name="connsiteX6" fmla="*/ 11971651 w 12192000"/>
              <a:gd name="connsiteY6" fmla="*/ 149892 h 2039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039768">
                <a:moveTo>
                  <a:pt x="12192000" y="0"/>
                </a:moveTo>
                <a:lnTo>
                  <a:pt x="12192000" y="2039768"/>
                </a:lnTo>
                <a:lnTo>
                  <a:pt x="0" y="2039768"/>
                </a:lnTo>
                <a:lnTo>
                  <a:pt x="0" y="819391"/>
                </a:lnTo>
                <a:lnTo>
                  <a:pt x="37309" y="834936"/>
                </a:lnTo>
                <a:cubicBezTo>
                  <a:pt x="1480031" y="1405841"/>
                  <a:pt x="3318043" y="1747868"/>
                  <a:pt x="5319640" y="1747868"/>
                </a:cubicBezTo>
                <a:cubicBezTo>
                  <a:pt x="8027681" y="1747868"/>
                  <a:pt x="10436290" y="1121803"/>
                  <a:pt x="11971651" y="149892"/>
                </a:cubicBezTo>
                <a:close/>
              </a:path>
            </a:pathLst>
          </a:custGeom>
          <a:gradFill flip="none" rotWithShape="1">
            <a:gsLst>
              <a:gs pos="400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" name="图片 2" descr="26968109da024cb992e6b30e46bca59d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14850" y="1015365"/>
            <a:ext cx="2794635" cy="873760"/>
          </a:xfrm>
          <a:prstGeom prst="rect">
            <a:avLst/>
          </a:prstGeom>
        </p:spPr>
      </p:pic>
    </p:spTree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幻灯片-封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65" name="图片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070217"/>
          </a:xfrm>
          <a:prstGeom prst="rect">
            <a:avLst/>
          </a:prstGeom>
        </p:spPr>
      </p:pic>
      <p:sp>
        <p:nvSpPr>
          <p:cNvPr id="1049828" name="矩形 2"/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gradFill>
            <a:gsLst>
              <a:gs pos="3000">
                <a:schemeClr val="bg1">
                  <a:alpha val="70000"/>
                </a:schemeClr>
              </a:gs>
              <a:gs pos="70000">
                <a:schemeClr val="bg1"/>
              </a:gs>
              <a:gs pos="79615">
                <a:srgbClr val="FFFFF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49829" name="任意多边形: 形状 11"/>
          <p:cNvSpPr/>
          <p:nvPr userDrawn="1"/>
        </p:nvSpPr>
        <p:spPr>
          <a:xfrm flipH="1" flipV="1">
            <a:off x="0" y="0"/>
            <a:ext cx="12192000" cy="896483"/>
          </a:xfrm>
          <a:custGeom>
            <a:avLst/>
            <a:gdLst>
              <a:gd name="connsiteX0" fmla="*/ 12192000 w 12192000"/>
              <a:gd name="connsiteY0" fmla="*/ 0 h 2039768"/>
              <a:gd name="connsiteX1" fmla="*/ 12192000 w 12192000"/>
              <a:gd name="connsiteY1" fmla="*/ 2039768 h 2039768"/>
              <a:gd name="connsiteX2" fmla="*/ 0 w 12192000"/>
              <a:gd name="connsiteY2" fmla="*/ 2039768 h 2039768"/>
              <a:gd name="connsiteX3" fmla="*/ 0 w 12192000"/>
              <a:gd name="connsiteY3" fmla="*/ 819391 h 2039768"/>
              <a:gd name="connsiteX4" fmla="*/ 37309 w 12192000"/>
              <a:gd name="connsiteY4" fmla="*/ 834936 h 2039768"/>
              <a:gd name="connsiteX5" fmla="*/ 5319640 w 12192000"/>
              <a:gd name="connsiteY5" fmla="*/ 1747868 h 2039768"/>
              <a:gd name="connsiteX6" fmla="*/ 11971651 w 12192000"/>
              <a:gd name="connsiteY6" fmla="*/ 149892 h 2039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039768">
                <a:moveTo>
                  <a:pt x="12192000" y="0"/>
                </a:moveTo>
                <a:lnTo>
                  <a:pt x="12192000" y="2039768"/>
                </a:lnTo>
                <a:lnTo>
                  <a:pt x="0" y="2039768"/>
                </a:lnTo>
                <a:lnTo>
                  <a:pt x="0" y="819391"/>
                </a:lnTo>
                <a:lnTo>
                  <a:pt x="37309" y="834936"/>
                </a:lnTo>
                <a:cubicBezTo>
                  <a:pt x="1480031" y="1405841"/>
                  <a:pt x="3318043" y="1747868"/>
                  <a:pt x="5319640" y="1747868"/>
                </a:cubicBezTo>
                <a:cubicBezTo>
                  <a:pt x="8027681" y="1747868"/>
                  <a:pt x="10436290" y="1121803"/>
                  <a:pt x="11971651" y="149892"/>
                </a:cubicBezTo>
                <a:close/>
              </a:path>
            </a:pathLst>
          </a:custGeom>
          <a:gradFill flip="none" rotWithShape="1">
            <a:gsLst>
              <a:gs pos="400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49830" name="任意多边形: 形状 12"/>
          <p:cNvSpPr/>
          <p:nvPr userDrawn="1"/>
        </p:nvSpPr>
        <p:spPr>
          <a:xfrm>
            <a:off x="0" y="5961517"/>
            <a:ext cx="12192000" cy="896483"/>
          </a:xfrm>
          <a:custGeom>
            <a:avLst/>
            <a:gdLst>
              <a:gd name="connsiteX0" fmla="*/ 12192000 w 12192000"/>
              <a:gd name="connsiteY0" fmla="*/ 0 h 2039768"/>
              <a:gd name="connsiteX1" fmla="*/ 12192000 w 12192000"/>
              <a:gd name="connsiteY1" fmla="*/ 2039768 h 2039768"/>
              <a:gd name="connsiteX2" fmla="*/ 0 w 12192000"/>
              <a:gd name="connsiteY2" fmla="*/ 2039768 h 2039768"/>
              <a:gd name="connsiteX3" fmla="*/ 0 w 12192000"/>
              <a:gd name="connsiteY3" fmla="*/ 819391 h 2039768"/>
              <a:gd name="connsiteX4" fmla="*/ 37309 w 12192000"/>
              <a:gd name="connsiteY4" fmla="*/ 834936 h 2039768"/>
              <a:gd name="connsiteX5" fmla="*/ 5319640 w 12192000"/>
              <a:gd name="connsiteY5" fmla="*/ 1747868 h 2039768"/>
              <a:gd name="connsiteX6" fmla="*/ 11971651 w 12192000"/>
              <a:gd name="connsiteY6" fmla="*/ 149892 h 2039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039768">
                <a:moveTo>
                  <a:pt x="12192000" y="0"/>
                </a:moveTo>
                <a:lnTo>
                  <a:pt x="12192000" y="2039768"/>
                </a:lnTo>
                <a:lnTo>
                  <a:pt x="0" y="2039768"/>
                </a:lnTo>
                <a:lnTo>
                  <a:pt x="0" y="819391"/>
                </a:lnTo>
                <a:lnTo>
                  <a:pt x="37309" y="834936"/>
                </a:lnTo>
                <a:cubicBezTo>
                  <a:pt x="1480031" y="1405841"/>
                  <a:pt x="3318043" y="1747868"/>
                  <a:pt x="5319640" y="1747868"/>
                </a:cubicBezTo>
                <a:cubicBezTo>
                  <a:pt x="8027681" y="1747868"/>
                  <a:pt x="10436290" y="1121803"/>
                  <a:pt x="11971651" y="149892"/>
                </a:cubicBezTo>
                <a:close/>
              </a:path>
            </a:pathLst>
          </a:custGeom>
          <a:gradFill flip="none" rotWithShape="1">
            <a:gsLst>
              <a:gs pos="400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49831" name="标题 1"/>
          <p:cNvSpPr>
            <a:spLocks noGrp="1"/>
          </p:cNvSpPr>
          <p:nvPr>
            <p:ph type="ctrTitle"/>
          </p:nvPr>
        </p:nvSpPr>
        <p:spPr>
          <a:xfrm>
            <a:off x="1886858" y="2533724"/>
            <a:ext cx="8418285" cy="946202"/>
          </a:xfrm>
        </p:spPr>
        <p:txBody>
          <a:bodyPr anchor="b"/>
          <a:lstStyle>
            <a:lvl1pPr algn="dist">
              <a:defRPr sz="54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49832" name="副标题 2"/>
          <p:cNvSpPr>
            <a:spLocks noGrp="1"/>
          </p:cNvSpPr>
          <p:nvPr>
            <p:ph type="subTitle" idx="1"/>
          </p:nvPr>
        </p:nvSpPr>
        <p:spPr>
          <a:xfrm>
            <a:off x="1886858" y="3494290"/>
            <a:ext cx="8418285" cy="277000"/>
          </a:xfrm>
        </p:spPr>
        <p:txBody>
          <a:bodyPr>
            <a:normAutofit/>
          </a:bodyPr>
          <a:lstStyle>
            <a:lvl1pPr marL="0" indent="0" algn="dist">
              <a:lnSpc>
                <a:spcPct val="100000"/>
              </a:lnSpc>
              <a:buNone/>
              <a:defRPr sz="12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pic>
        <p:nvPicPr>
          <p:cNvPr id="3" name="图片 2" descr="26968109da024cb992e6b30e46bca59d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11065" y="4287520"/>
            <a:ext cx="2769870" cy="866140"/>
          </a:xfrm>
          <a:prstGeom prst="rect">
            <a:avLst/>
          </a:prstGeom>
        </p:spPr>
      </p:pic>
    </p:spTree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页1">
    <p:bg>
      <p:bgPr>
        <a:gradFill>
          <a:gsLst>
            <a:gs pos="0">
              <a:schemeClr val="bg1"/>
            </a:gs>
            <a:gs pos="100000">
              <a:schemeClr val="bg1">
                <a:lumMod val="95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6" name="图片 30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9359470" y="6164569"/>
            <a:ext cx="2818516" cy="716412"/>
          </a:xfrm>
          <a:prstGeom prst="rect">
            <a:avLst/>
          </a:prstGeom>
        </p:spPr>
      </p:pic>
      <p:sp>
        <p:nvSpPr>
          <p:cNvPr id="1048594" name="任意多边形: 形状 34"/>
          <p:cNvSpPr/>
          <p:nvPr userDrawn="1"/>
        </p:nvSpPr>
        <p:spPr>
          <a:xfrm flipH="1" flipV="1">
            <a:off x="0" y="0"/>
            <a:ext cx="630230" cy="6858000"/>
          </a:xfrm>
          <a:custGeom>
            <a:avLst/>
            <a:gdLst>
              <a:gd name="connsiteX0" fmla="*/ 0 w 630230"/>
              <a:gd name="connsiteY0" fmla="*/ 0 h 6846243"/>
              <a:gd name="connsiteX1" fmla="*/ 630230 w 630230"/>
              <a:gd name="connsiteY1" fmla="*/ 0 h 6846243"/>
              <a:gd name="connsiteX2" fmla="*/ 630230 w 630230"/>
              <a:gd name="connsiteY2" fmla="*/ 6846243 h 6846243"/>
              <a:gd name="connsiteX3" fmla="*/ 1 w 630230"/>
              <a:gd name="connsiteY3" fmla="*/ 6846243 h 6846243"/>
              <a:gd name="connsiteX4" fmla="*/ 111678 w 630230"/>
              <a:gd name="connsiteY4" fmla="*/ 6423678 h 6846243"/>
              <a:gd name="connsiteX5" fmla="*/ 466002 w 630230"/>
              <a:gd name="connsiteY5" fmla="*/ 3423122 h 6846243"/>
              <a:gd name="connsiteX6" fmla="*/ 111678 w 630230"/>
              <a:gd name="connsiteY6" fmla="*/ 422567 h 6846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230" h="6846243">
                <a:moveTo>
                  <a:pt x="0" y="0"/>
                </a:moveTo>
                <a:lnTo>
                  <a:pt x="630230" y="0"/>
                </a:lnTo>
                <a:lnTo>
                  <a:pt x="630230" y="6846243"/>
                </a:lnTo>
                <a:lnTo>
                  <a:pt x="1" y="6846243"/>
                </a:lnTo>
                <a:lnTo>
                  <a:pt x="111678" y="6423678"/>
                </a:lnTo>
                <a:cubicBezTo>
                  <a:pt x="341952" y="5475803"/>
                  <a:pt x="466002" y="4468010"/>
                  <a:pt x="466002" y="3423122"/>
                </a:cubicBezTo>
                <a:cubicBezTo>
                  <a:pt x="466002" y="2378234"/>
                  <a:pt x="341952" y="1370441"/>
                  <a:pt x="111678" y="422567"/>
                </a:cubicBezTo>
                <a:close/>
              </a:path>
            </a:pathLst>
          </a:custGeom>
          <a:gradFill flip="none" rotWithShape="1">
            <a:gsLst>
              <a:gs pos="400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048595" name="任意多边形: 形状 35"/>
          <p:cNvSpPr/>
          <p:nvPr userDrawn="1"/>
        </p:nvSpPr>
        <p:spPr>
          <a:xfrm>
            <a:off x="11561770" y="-5879"/>
            <a:ext cx="630230" cy="6858000"/>
          </a:xfrm>
          <a:custGeom>
            <a:avLst/>
            <a:gdLst>
              <a:gd name="connsiteX0" fmla="*/ 0 w 630230"/>
              <a:gd name="connsiteY0" fmla="*/ 0 h 6846243"/>
              <a:gd name="connsiteX1" fmla="*/ 630230 w 630230"/>
              <a:gd name="connsiteY1" fmla="*/ 0 h 6846243"/>
              <a:gd name="connsiteX2" fmla="*/ 630230 w 630230"/>
              <a:gd name="connsiteY2" fmla="*/ 6846243 h 6846243"/>
              <a:gd name="connsiteX3" fmla="*/ 1 w 630230"/>
              <a:gd name="connsiteY3" fmla="*/ 6846243 h 6846243"/>
              <a:gd name="connsiteX4" fmla="*/ 111678 w 630230"/>
              <a:gd name="connsiteY4" fmla="*/ 6423678 h 6846243"/>
              <a:gd name="connsiteX5" fmla="*/ 466002 w 630230"/>
              <a:gd name="connsiteY5" fmla="*/ 3423122 h 6846243"/>
              <a:gd name="connsiteX6" fmla="*/ 111678 w 630230"/>
              <a:gd name="connsiteY6" fmla="*/ 422567 h 6846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230" h="6846243">
                <a:moveTo>
                  <a:pt x="0" y="0"/>
                </a:moveTo>
                <a:lnTo>
                  <a:pt x="630230" y="0"/>
                </a:lnTo>
                <a:lnTo>
                  <a:pt x="630230" y="6846243"/>
                </a:lnTo>
                <a:lnTo>
                  <a:pt x="1" y="6846243"/>
                </a:lnTo>
                <a:lnTo>
                  <a:pt x="111678" y="6423678"/>
                </a:lnTo>
                <a:cubicBezTo>
                  <a:pt x="341952" y="5475803"/>
                  <a:pt x="466002" y="4468010"/>
                  <a:pt x="466002" y="3423122"/>
                </a:cubicBezTo>
                <a:cubicBezTo>
                  <a:pt x="466002" y="2378234"/>
                  <a:pt x="341952" y="1370441"/>
                  <a:pt x="111678" y="422567"/>
                </a:cubicBezTo>
                <a:close/>
              </a:path>
            </a:pathLst>
          </a:custGeom>
          <a:gradFill flip="none" rotWithShape="1">
            <a:gsLst>
              <a:gs pos="400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04859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D09E8-4F29-4202-8946-132182D1F8DE}" type="datetime1">
              <a:rPr lang="zh-CN" altLang="en-US" smtClean="0"/>
            </a:fld>
            <a:endParaRPr lang="zh-CN" altLang="en-US"/>
          </a:p>
        </p:txBody>
      </p:sp>
      <p:sp>
        <p:nvSpPr>
          <p:cNvPr id="1048597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36391-671F-441A-88CD-087D895C35BE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 rtlCol="0">
            <a:normAutofit/>
          </a:bodyPr>
          <a:lstStyle>
            <a:lvl1pPr marL="306070" indent="-306070">
              <a:buFont typeface="Wingdings" panose="05000000000000000000" pitchFamily="2" charset="2"/>
              <a:buChar char="p"/>
              <a:defRPr sz="2800"/>
            </a:lvl1pPr>
            <a:lvl2pPr marL="629920" indent="-306070">
              <a:buFont typeface="Wingdings" panose="05000000000000000000" pitchFamily="2" charset="2"/>
              <a:buChar char="p"/>
              <a:defRPr sz="2400"/>
            </a:lvl2pPr>
            <a:lvl3pPr marL="899795" indent="-269875">
              <a:buFont typeface="Wingdings" panose="05000000000000000000" pitchFamily="2" charset="2"/>
              <a:buChar char="p"/>
              <a:defRPr sz="2000"/>
            </a:lvl3pPr>
            <a:lvl4pPr marL="1242060" indent="-234315">
              <a:buFont typeface="Wingdings" panose="05000000000000000000" pitchFamily="2" charset="2"/>
              <a:buChar char="p"/>
              <a:defRPr sz="1800"/>
            </a:lvl4pPr>
            <a:lvl5pPr marL="1602105" indent="-234315">
              <a:buFont typeface="Wingdings" panose="05000000000000000000" pitchFamily="2" charset="2"/>
              <a:buChar char="p"/>
              <a:defRPr sz="1800"/>
            </a:lvl5pPr>
          </a:lstStyle>
          <a:p>
            <a:pPr lvl="0" rt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rtl="0"/>
            <a:r>
              <a:rPr lang="zh-CN" altLang="en-US" dirty="0"/>
              <a:t>二级</a:t>
            </a:r>
            <a:endParaRPr lang="zh-CN" altLang="en-US" dirty="0"/>
          </a:p>
          <a:p>
            <a:pPr lvl="2" rtl="0"/>
            <a:r>
              <a:rPr lang="zh-CN" altLang="en-US" dirty="0"/>
              <a:t>三级</a:t>
            </a:r>
            <a:endParaRPr lang="zh-CN" altLang="en-US" dirty="0"/>
          </a:p>
          <a:p>
            <a:pPr lvl="3" rtl="0"/>
            <a:r>
              <a:rPr lang="zh-CN" altLang="en-US" dirty="0"/>
              <a:t>四级</a:t>
            </a:r>
            <a:endParaRPr lang="zh-CN" altLang="en-US" dirty="0"/>
          </a:p>
          <a:p>
            <a:pPr lvl="4" rtl="0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10" name="幻灯片编号占位符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fld id="{E5A3F637-BE09-43C9-9BE3-D97651EF238B}" type="slidenum">
              <a:rPr lang="en-US" smtClean="0"/>
            </a:fld>
            <a:endParaRPr lang="en-US" dirty="0"/>
          </a:p>
        </p:txBody>
      </p:sp>
      <p:sp>
        <p:nvSpPr>
          <p:cNvPr id="12" name="日期占位符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 dirty="0"/>
              <a:t>★教务管理系统★ </a:t>
            </a:r>
            <a:r>
              <a:rPr lang="en-US" dirty="0"/>
              <a:t>http://xk.zucc.edu.cn</a:t>
            </a:r>
            <a:r>
              <a:rPr lang="zh-CN" altLang="en-US" dirty="0"/>
              <a:t> ★</a:t>
            </a:r>
            <a:endParaRPr lang="en-US" dirty="0"/>
          </a:p>
        </p:txBody>
      </p:sp>
      <p:sp>
        <p:nvSpPr>
          <p:cNvPr id="13" name="页脚占位符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 cap="all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</a:lstStyle>
          <a:p>
            <a:r>
              <a:rPr lang="zh-CN" altLang="en-US" dirty="0"/>
              <a:t>学业指导及选课培训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长方形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rtlCol="0" anchor="b">
            <a:normAutofit/>
          </a:bodyPr>
          <a:lstStyle>
            <a:lvl1pPr algn="l">
              <a:defRPr sz="3600" b="1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" name="幻灯片编号占位符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</a:fld>
            <a:endParaRPr lang="en-US" dirty="0"/>
          </a:p>
        </p:txBody>
      </p:sp>
      <p:sp>
        <p:nvSpPr>
          <p:cNvPr id="11" name="日期占位符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 dirty="0"/>
              <a:t>★教务管理系统★ </a:t>
            </a:r>
            <a:r>
              <a:rPr lang="en-US" dirty="0"/>
              <a:t>http://xk.zucc.edu.cn</a:t>
            </a:r>
            <a:r>
              <a:rPr lang="zh-CN" altLang="en-US" dirty="0"/>
              <a:t> ★</a:t>
            </a:r>
            <a:endParaRPr lang="en-US" dirty="0"/>
          </a:p>
        </p:txBody>
      </p:sp>
      <p:sp>
        <p:nvSpPr>
          <p:cNvPr id="12" name="页脚占位符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 cap="all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</a:lstStyle>
          <a:p>
            <a:r>
              <a:rPr lang="zh-CN" altLang="en-US" dirty="0"/>
              <a:t>学业指导及选课培训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 rtlCol="0">
            <a:normAutofit/>
          </a:bodyPr>
          <a:lstStyle/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  <a:p>
            <a:pPr lvl="1" rtl="0"/>
            <a:r>
              <a:rPr lang="zh-CN" altLang="en-US"/>
              <a:t>二级</a:t>
            </a:r>
            <a:endParaRPr lang="zh-CN" altLang="en-US"/>
          </a:p>
          <a:p>
            <a:pPr lvl="2" rtl="0"/>
            <a:r>
              <a:rPr lang="zh-CN" altLang="en-US"/>
              <a:t>三级</a:t>
            </a:r>
            <a:endParaRPr lang="zh-CN" altLang="en-US"/>
          </a:p>
          <a:p>
            <a:pPr lvl="3" rtl="0"/>
            <a:r>
              <a:rPr lang="zh-CN" altLang="en-US"/>
              <a:t>四级</a:t>
            </a:r>
            <a:endParaRPr lang="zh-CN" altLang="en-US"/>
          </a:p>
          <a:p>
            <a:pPr lvl="4" rtl="0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 rtlCol="0">
            <a:normAutofit/>
          </a:bodyPr>
          <a:lstStyle/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  <a:p>
            <a:pPr lvl="1" rtl="0"/>
            <a:r>
              <a:rPr lang="zh-CN" altLang="en-US"/>
              <a:t>二级</a:t>
            </a:r>
            <a:endParaRPr lang="zh-CN" altLang="en-US"/>
          </a:p>
          <a:p>
            <a:pPr lvl="2" rtl="0"/>
            <a:r>
              <a:rPr lang="zh-CN" altLang="en-US"/>
              <a:t>三级</a:t>
            </a:r>
            <a:endParaRPr lang="zh-CN" altLang="en-US"/>
          </a:p>
          <a:p>
            <a:pPr lvl="3" rtl="0"/>
            <a:r>
              <a:rPr lang="zh-CN" altLang="en-US"/>
              <a:t>四级</a:t>
            </a:r>
            <a:endParaRPr lang="zh-CN" altLang="en-US"/>
          </a:p>
          <a:p>
            <a:pPr lvl="4" rtl="0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</a:fld>
            <a:endParaRPr lang="en-US" dirty="0"/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13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 dirty="0"/>
              <a:t>★教务管理系统★ </a:t>
            </a:r>
            <a:r>
              <a:rPr lang="en-US" dirty="0"/>
              <a:t>http://xk.zucc.edu.cn</a:t>
            </a:r>
            <a:r>
              <a:rPr lang="zh-CN" altLang="en-US" dirty="0"/>
              <a:t> ★</a:t>
            </a:r>
            <a:endParaRPr lang="en-US" dirty="0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 cap="all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</a:lstStyle>
          <a:p>
            <a:r>
              <a:rPr lang="zh-CN" altLang="en-US" dirty="0"/>
              <a:t>学业指导及选课培训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rtlCol="0"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  <a:p>
            <a:pPr lvl="1" rtl="0"/>
            <a:r>
              <a:rPr lang="zh-CN" altLang="en-US"/>
              <a:t>二级</a:t>
            </a:r>
            <a:endParaRPr lang="zh-CN" altLang="en-US"/>
          </a:p>
          <a:p>
            <a:pPr lvl="2" rtl="0"/>
            <a:r>
              <a:rPr lang="zh-CN" altLang="en-US"/>
              <a:t>三级</a:t>
            </a:r>
            <a:endParaRPr lang="zh-CN" altLang="en-US"/>
          </a:p>
          <a:p>
            <a:pPr lvl="3" rtl="0"/>
            <a:r>
              <a:rPr lang="zh-CN" altLang="en-US"/>
              <a:t>四级</a:t>
            </a:r>
            <a:endParaRPr lang="zh-CN" altLang="en-US"/>
          </a:p>
          <a:p>
            <a:pPr lvl="4" rtl="0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/>
            </a:pPr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  <a:p>
            <a:pPr lvl="1" rtl="0"/>
            <a:r>
              <a:rPr lang="zh-CN" altLang="en-US"/>
              <a:t>二级</a:t>
            </a:r>
            <a:endParaRPr lang="zh-CN" altLang="en-US"/>
          </a:p>
          <a:p>
            <a:pPr lvl="2" rtl="0"/>
            <a:r>
              <a:rPr lang="zh-CN" altLang="en-US"/>
              <a:t>三级</a:t>
            </a:r>
            <a:endParaRPr lang="zh-CN" altLang="en-US"/>
          </a:p>
          <a:p>
            <a:pPr lvl="3" rtl="0"/>
            <a:r>
              <a:rPr lang="zh-CN" altLang="en-US"/>
              <a:t>四级</a:t>
            </a:r>
            <a:endParaRPr lang="zh-CN" altLang="en-US"/>
          </a:p>
          <a:p>
            <a:pPr lvl="4" rtl="0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</a:fld>
            <a:endParaRPr lang="en-US" dirty="0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3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 dirty="0"/>
              <a:t>★教务管理系统★ </a:t>
            </a:r>
            <a:r>
              <a:rPr lang="en-US" dirty="0"/>
              <a:t>http://xk.zucc.edu.cn</a:t>
            </a:r>
            <a:r>
              <a:rPr lang="zh-CN" altLang="en-US" dirty="0"/>
              <a:t> ★</a:t>
            </a:r>
            <a:endParaRPr lang="en-US" dirty="0"/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4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 cap="all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</a:lstStyle>
          <a:p>
            <a:r>
              <a:rPr lang="zh-CN" altLang="en-US" dirty="0"/>
              <a:t>学业指导及选课培训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 rtlCol="0"/>
          <a:lstStyle/>
          <a:p>
            <a:pPr rtl="0"/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</a:fld>
            <a:endParaRPr lang="en-US" dirty="0"/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 dirty="0"/>
              <a:t>★教务管理系统★ </a:t>
            </a:r>
            <a:r>
              <a:rPr lang="en-US" dirty="0"/>
              <a:t>http://xk.zucc.edu.cn</a:t>
            </a:r>
            <a:r>
              <a:rPr lang="zh-CN" altLang="en-US" dirty="0"/>
              <a:t> ★</a:t>
            </a:r>
            <a:endParaRPr lang="en-US" dirty="0"/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 cap="all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</a:lstStyle>
          <a:p>
            <a:r>
              <a:rPr lang="zh-CN" altLang="en-US" dirty="0"/>
              <a:t>学业指导及选课培训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日期占位符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★教务管理系统★ </a:t>
            </a:r>
            <a:r>
              <a:rPr lang="en-US"/>
              <a:t>http://xk.zucc.edu.cn</a:t>
            </a:r>
            <a:r>
              <a:rPr lang="zh-CN" altLang="en-US"/>
              <a:t> ★</a:t>
            </a:r>
            <a:endParaRPr lang="en-US" dirty="0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学业指导及选课培训</a:t>
            </a:r>
            <a:endParaRPr 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</a:fld>
            <a:endParaRPr lang="en-US" dirty="0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 dirty="0"/>
              <a:t>★教务管理系统★ </a:t>
            </a:r>
            <a:r>
              <a:rPr lang="en-US" dirty="0"/>
              <a:t>http://xk.zucc.edu.cn</a:t>
            </a:r>
            <a:r>
              <a:rPr lang="zh-CN" altLang="en-US" dirty="0"/>
              <a:t> ★</a:t>
            </a:r>
            <a:endParaRPr lang="en-US" dirty="0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 cap="all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</a:lstStyle>
          <a:p>
            <a:r>
              <a:rPr lang="zh-CN" altLang="en-US" dirty="0"/>
              <a:t>学业指导及选课培训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带标题的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长方形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rtlCol="0" anchor="b">
            <a:normAutofit/>
          </a:bodyPr>
          <a:lstStyle>
            <a:lvl1pPr algn="l">
              <a:defRPr sz="2400" b="1">
                <a:solidFill>
                  <a:srgbClr val="FFFFFF"/>
                </a:solidFill>
              </a:defRPr>
            </a:lvl1pPr>
          </a:lstStyle>
          <a:p>
            <a:pPr rtl="0"/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rtlCol="0"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  <a:p>
            <a:pPr lvl="1" rtl="0"/>
            <a:r>
              <a:rPr lang="zh-CN" altLang="en-US"/>
              <a:t>二级</a:t>
            </a:r>
            <a:endParaRPr lang="zh-CN" altLang="en-US"/>
          </a:p>
          <a:p>
            <a:pPr lvl="2" rtl="0"/>
            <a:r>
              <a:rPr lang="zh-CN" altLang="en-US"/>
              <a:t>三级</a:t>
            </a:r>
            <a:endParaRPr lang="zh-CN" altLang="en-US"/>
          </a:p>
          <a:p>
            <a:pPr lvl="3" rtl="0"/>
            <a:r>
              <a:rPr lang="zh-CN" altLang="en-US"/>
              <a:t>四级</a:t>
            </a:r>
            <a:endParaRPr lang="zh-CN" altLang="en-US"/>
          </a:p>
          <a:p>
            <a:pPr lvl="4" rtl="0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 rtlCol="0"/>
          <a:lstStyle/>
          <a:p>
            <a:pPr rtl="0"/>
            <a:fld id="{3A98EE3D-8CD1-4C3F-BD1C-C98C9596463C}" type="slidenum">
              <a:rPr lang="en-US" smtClean="0"/>
            </a:fld>
            <a:endParaRPr lang="en-US" dirty="0"/>
          </a:p>
        </p:txBody>
      </p:sp>
      <p:sp>
        <p:nvSpPr>
          <p:cNvPr id="12" name="日期占位符 3"/>
          <p:cNvSpPr>
            <a:spLocks noGrp="1"/>
          </p:cNvSpPr>
          <p:nvPr>
            <p:ph type="dt" sz="half" idx="13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 dirty="0"/>
              <a:t>★教务管理系统★ </a:t>
            </a:r>
            <a:r>
              <a:rPr lang="en-US" dirty="0"/>
              <a:t>http://xk.zucc.edu.cn</a:t>
            </a:r>
            <a:r>
              <a:rPr lang="zh-CN" altLang="en-US" dirty="0"/>
              <a:t> ★</a:t>
            </a:r>
            <a:endParaRPr lang="en-US" dirty="0"/>
          </a:p>
        </p:txBody>
      </p:sp>
      <p:sp>
        <p:nvSpPr>
          <p:cNvPr id="13" name="页脚占位符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 cap="all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</a:lstStyle>
          <a:p>
            <a:r>
              <a:rPr lang="zh-CN" altLang="en-US" dirty="0"/>
              <a:t>学业指导及选课培训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n-US" dirty="0"/>
              <a:t>单击此处编辑母版标题样式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en-US" dirty="0"/>
              <a:t>单击此处编辑母版文本样式</a:t>
            </a:r>
            <a:endParaRPr lang="en-US" dirty="0"/>
          </a:p>
          <a:p>
            <a:pPr lvl="1" rtl="0"/>
            <a:r>
              <a:rPr lang="en-US" dirty="0"/>
              <a:t>第二级</a:t>
            </a:r>
            <a:endParaRPr lang="en-US" dirty="0"/>
          </a:p>
          <a:p>
            <a:pPr lvl="2" rtl="0"/>
            <a:r>
              <a:rPr lang="en-US" dirty="0"/>
              <a:t>第三级</a:t>
            </a:r>
            <a:endParaRPr lang="en-US" dirty="0"/>
          </a:p>
          <a:p>
            <a:pPr lvl="3" rtl="0"/>
            <a:r>
              <a:rPr lang="en-US" dirty="0"/>
              <a:t>第四级</a:t>
            </a:r>
            <a:endParaRPr lang="en-US" dirty="0"/>
          </a:p>
          <a:p>
            <a:pPr lvl="4" rtl="0"/>
            <a:r>
              <a:rPr lang="en-US" dirty="0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 dirty="0"/>
              <a:t>★教务管理系统★ </a:t>
            </a:r>
            <a:r>
              <a:rPr lang="en-US" dirty="0"/>
              <a:t>http://xk.zucc.edu.cn</a:t>
            </a:r>
            <a:r>
              <a:rPr lang="zh-CN" altLang="en-US" dirty="0"/>
              <a:t> ★</a:t>
            </a:r>
            <a:endParaRPr 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 cap="all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</a:lstStyle>
          <a:p>
            <a:r>
              <a:rPr lang="zh-CN" altLang="en-US" dirty="0"/>
              <a:t>学业指导及选课培训</a:t>
            </a:r>
            <a:endParaRPr lang="en-US" dirty="0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fld id="{3A98EE3D-8CD1-4C3F-BD1C-C98C9596463C}" type="slidenum">
              <a:rPr lang="en-US" smtClean="0"/>
            </a:fld>
            <a:endParaRPr lang="en-US" dirty="0"/>
          </a:p>
        </p:txBody>
      </p:sp>
      <p:sp>
        <p:nvSpPr>
          <p:cNvPr id="9" name="矩形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长方形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矩形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1" kern="1200" cap="all">
          <a:solidFill>
            <a:schemeClr val="tx1">
              <a:lumMod val="75000"/>
              <a:lumOff val="25000"/>
            </a:schemeClr>
          </a:solidFill>
          <a:latin typeface="Microsoft YaHei UI" panose="020B0503020204020204" pitchFamily="34" charset="-122"/>
          <a:ea typeface="Microsoft YaHei UI" panose="020B0503020204020204" pitchFamily="34" charset="-122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70" indent="-30607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1pPr>
      <a:lvl2pPr marL="629920" indent="-30607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2pPr>
      <a:lvl3pPr marL="899795" indent="-269875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3pPr>
      <a:lvl4pPr marL="1242060" indent="-234315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4pPr>
      <a:lvl5pPr marL="1602105" indent="-234315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5pPr>
      <a:lvl6pPr marL="189992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275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499995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799715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0.png"/><Relationship Id="rId1" Type="http://schemas.openxmlformats.org/officeDocument/2006/relationships/tags" Target="../tags/tag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9.png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zh-CN" altLang="en-US" dirty="0"/>
              <a:t>选课操作</a:t>
            </a:r>
            <a:endParaRPr lang="zh-CN" altLang="en-US" dirty="0"/>
          </a:p>
        </p:txBody>
      </p:sp>
      <p:pic>
        <p:nvPicPr>
          <p:cNvPr id="19" name="内容占位符 18"/>
          <p:cNvPicPr>
            <a:picLocks noGrp="1"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901699" y="1477696"/>
            <a:ext cx="8018365" cy="3804204"/>
          </a:xfrm>
        </p:spPr>
      </p:pic>
      <p:sp>
        <p:nvSpPr>
          <p:cNvPr id="20" name="文本框 19"/>
          <p:cNvSpPr txBox="1"/>
          <p:nvPr/>
        </p:nvSpPr>
        <p:spPr>
          <a:xfrm>
            <a:off x="9044305" y="1972310"/>
            <a:ext cx="314769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p"/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自主选课：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Clr>
                <a:schemeClr val="accent1"/>
              </a:buClr>
            </a:pPr>
            <a:r>
              <a:rPr lang="zh-CN" altLang="zh-CN" sz="2400" kern="100" dirty="0">
                <a:effectLst/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</a:rPr>
              <a:t>用于学生在规定时间内进行自主选课。</a:t>
            </a:r>
            <a:endParaRPr lang="zh-CN" altLang="en-US" sz="3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p"/>
            </a:pP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zh-CN" dirty="0"/>
              <a:t>3.</a:t>
            </a:r>
            <a:r>
              <a:rPr lang="zh-CN" altLang="en-US" dirty="0"/>
              <a:t>学生重修课程申请</a:t>
            </a:r>
            <a:endParaRPr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873176" y="1287223"/>
            <a:ext cx="1044484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p"/>
            </a:pPr>
            <a:r>
              <a:rPr lang="zh-CN" altLang="zh-CN" sz="2000" b="1" kern="100" dirty="0">
                <a:latin typeface="Calibri" panose="020F0502020204030204" charset="0"/>
                <a:ea typeface="宋体" panose="02010600030101010101" pitchFamily="2" charset="-122"/>
                <a:cs typeface="Times New Roman" panose="02020603050405020304" pitchFamily="18" charset="0"/>
              </a:rPr>
              <a:t>点击报名按钮可完成重修报名，退课时可点击退报按钮。</a:t>
            </a:r>
            <a:endParaRPr lang="zh-CN" altLang="zh-CN" sz="2000" b="1" kern="100" dirty="0">
              <a:solidFill>
                <a:srgbClr val="FF0000"/>
              </a:solidFill>
              <a:latin typeface="Calibri" panose="020F050202020403020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054100" y="1852295"/>
            <a:ext cx="9651365" cy="48742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zh-CN" dirty="0"/>
              <a:t>6.</a:t>
            </a:r>
            <a:r>
              <a:rPr lang="zh-CN" altLang="en-US" dirty="0"/>
              <a:t>学生课表查询</a:t>
            </a:r>
            <a:endParaRPr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795706" y="1318973"/>
            <a:ext cx="1044484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p"/>
            </a:pPr>
            <a:r>
              <a:rPr lang="zh-CN" altLang="zh-CN" sz="2000" b="1" kern="100" dirty="0">
                <a:effectLst/>
                <a:latin typeface="Calibri" panose="020F0502020204030204" charset="0"/>
                <a:ea typeface="宋体" panose="02010600030101010101" pitchFamily="2" charset="-122"/>
                <a:cs typeface="Times New Roman" panose="02020603050405020304" pitchFamily="18" charset="0"/>
              </a:rPr>
              <a:t>进入</a:t>
            </a:r>
            <a:r>
              <a:rPr lang="zh-CN" altLang="zh-CN" sz="2000" b="1" kern="100" dirty="0">
                <a:effectLst/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</a:rPr>
              <a:t>信息查询</a:t>
            </a:r>
            <a:r>
              <a:rPr lang="en-US" altLang="zh-CN" sz="2000" b="1" kern="100" dirty="0">
                <a:effectLst/>
                <a:latin typeface="Calibri" panose="020F0502020204030204" charset="0"/>
                <a:ea typeface="宋体" panose="02010600030101010101" pitchFamily="2" charset="-122"/>
              </a:rPr>
              <a:t>--</a:t>
            </a:r>
            <a:r>
              <a:rPr lang="zh-CN" altLang="zh-CN" sz="2000" b="1" kern="100" dirty="0">
                <a:effectLst/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</a:rPr>
              <a:t>学生课表查询页面</a:t>
            </a:r>
            <a:r>
              <a:rPr lang="zh-CN" altLang="en-US" sz="2000" b="1" kern="100" dirty="0">
                <a:effectLst/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</a:rPr>
              <a:t>，</a:t>
            </a:r>
            <a:r>
              <a:rPr lang="zh-CN" altLang="zh-CN" sz="2000" b="1" kern="100" dirty="0">
                <a:effectLst/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</a:rPr>
              <a:t>系统默认按表格方式显示，也支持按列表显示。</a:t>
            </a:r>
            <a:endParaRPr lang="zh-CN" altLang="zh-CN" sz="2000" b="1" kern="100" dirty="0">
              <a:solidFill>
                <a:srgbClr val="FF0000"/>
              </a:solidFill>
              <a:effectLst/>
              <a:latin typeface="Calibri" panose="020F0502020204030204" charset="0"/>
              <a:ea typeface="宋体" panose="02010600030101010101" pitchFamily="2" charset="-122"/>
              <a:cs typeface="Calibri" panose="020F0502020204030204" charset="0"/>
            </a:endParaRPr>
          </a:p>
        </p:txBody>
      </p:sp>
      <p:pic>
        <p:nvPicPr>
          <p:cNvPr id="8194" name="图片 12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845" y="1852295"/>
            <a:ext cx="8695690" cy="486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zh-CN" dirty="0"/>
              <a:t>6.</a:t>
            </a:r>
            <a:r>
              <a:rPr lang="zh-CN" altLang="en-US" dirty="0"/>
              <a:t>学生课表查询</a:t>
            </a:r>
            <a:endParaRPr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663575" y="1318895"/>
            <a:ext cx="108654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p"/>
            </a:pPr>
            <a:r>
              <a:rPr lang="zh-CN" altLang="zh-CN" sz="2000" b="1" kern="100" dirty="0">
                <a:effectLst/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</a:rPr>
              <a:t>可对课表与课程相关的显示信息项进行设置，包括时间、地点、教师、教师职称、教学班等。</a:t>
            </a:r>
            <a:endParaRPr lang="zh-CN" altLang="zh-CN" sz="2000" b="1" kern="100" dirty="0">
              <a:solidFill>
                <a:srgbClr val="FF0000"/>
              </a:solidFill>
              <a:effectLst/>
              <a:latin typeface="Calibri" panose="020F0502020204030204" charset="0"/>
              <a:ea typeface="宋体" panose="02010600030101010101" pitchFamily="2" charset="-122"/>
              <a:cs typeface="Calibri" panose="020F0502020204030204" charset="0"/>
            </a:endParaRPr>
          </a:p>
        </p:txBody>
      </p:sp>
      <p:pic>
        <p:nvPicPr>
          <p:cNvPr id="8195" name="图片 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690" y="1852295"/>
            <a:ext cx="4433570" cy="5014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zh-CN" dirty="0"/>
              <a:t>2.</a:t>
            </a:r>
            <a:r>
              <a:rPr lang="zh-CN" altLang="en-US" dirty="0"/>
              <a:t>选课操作</a:t>
            </a:r>
            <a:endParaRPr lang="zh-CN" altLang="en-US" dirty="0"/>
          </a:p>
        </p:txBody>
      </p:sp>
      <p:pic>
        <p:nvPicPr>
          <p:cNvPr id="1026" name="图片 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52" y="1444180"/>
            <a:ext cx="10486021" cy="4607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标注: 线形(带强调线) 13"/>
          <p:cNvSpPr/>
          <p:nvPr/>
        </p:nvSpPr>
        <p:spPr>
          <a:xfrm>
            <a:off x="6761012" y="1791478"/>
            <a:ext cx="2267338" cy="914400"/>
          </a:xfrm>
          <a:prstGeom prst="accentCallout1">
            <a:avLst>
              <a:gd name="adj1" fmla="val 18750"/>
              <a:gd name="adj2" fmla="val -8333"/>
              <a:gd name="adj3" fmla="val 110459"/>
              <a:gd name="adj4" fmla="val -30103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显示学期要求学分</a:t>
            </a:r>
            <a:endParaRPr lang="en-US" altLang="zh-CN" dirty="0"/>
          </a:p>
          <a:p>
            <a:pPr algn="ctr"/>
            <a:r>
              <a:rPr lang="zh-CN" altLang="en-US" dirty="0"/>
              <a:t>已选学分等信息</a:t>
            </a:r>
            <a:endParaRPr lang="zh-CN" altLang="en-US" dirty="0"/>
          </a:p>
        </p:txBody>
      </p:sp>
      <p:sp>
        <p:nvSpPr>
          <p:cNvPr id="15" name="标注: 双弯曲线形(带强调线) 14"/>
          <p:cNvSpPr/>
          <p:nvPr/>
        </p:nvSpPr>
        <p:spPr>
          <a:xfrm>
            <a:off x="5252563" y="585131"/>
            <a:ext cx="3446106" cy="849086"/>
          </a:xfrm>
          <a:prstGeom prst="accent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301974"/>
              <a:gd name="adj8" fmla="val -69253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显示选课类型，有主修，选修，体育分项，英语，特色班等</a:t>
            </a:r>
            <a:endParaRPr lang="en-US" altLang="zh-CN" dirty="0"/>
          </a:p>
          <a:p>
            <a:pPr algn="ctr"/>
            <a:r>
              <a:rPr lang="zh-CN" altLang="en-US" dirty="0"/>
              <a:t>可根据需要自由切换</a:t>
            </a:r>
            <a:endParaRPr lang="zh-CN" altLang="en-US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zh-CN" dirty="0"/>
              <a:t>2.</a:t>
            </a:r>
            <a:r>
              <a:rPr lang="zh-CN" altLang="en-US" dirty="0"/>
              <a:t>选课操作</a:t>
            </a:r>
            <a:endParaRPr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9796145" y="3162618"/>
            <a:ext cx="2312670" cy="1322070"/>
          </a:xfrm>
          <a:prstGeom prst="rect">
            <a:avLst/>
          </a:prstGeom>
          <a:noFill/>
        </p:spPr>
        <p:txBody>
          <a:bodyPr vert="horz" wrap="square" numCol="1" rtlCol="0" anchor="ctr" anchorCtr="0">
            <a:spAutoFit/>
          </a:bodyPr>
          <a:lstStyle/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展开课程，点击操作栏选课按钮，完成选课后，会变成退选按钮。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: 圆角 13"/>
          <p:cNvSpPr/>
          <p:nvPr/>
        </p:nvSpPr>
        <p:spPr>
          <a:xfrm>
            <a:off x="1427019" y="4816784"/>
            <a:ext cx="1413164" cy="32322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51" name="图片 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471" y="1494407"/>
            <a:ext cx="9135472" cy="463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6449" y="3345172"/>
            <a:ext cx="259102" cy="16765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8005665" y="945948"/>
            <a:ext cx="3886368" cy="3159521"/>
            <a:chOff x="8005665" y="945948"/>
            <a:chExt cx="3886368" cy="3159521"/>
          </a:xfrm>
          <a:solidFill>
            <a:schemeClr val="accent4"/>
          </a:solidFill>
        </p:grpSpPr>
        <p:sp>
          <p:nvSpPr>
            <p:cNvPr id="10" name="标注: 线形(带强调线) 9"/>
            <p:cNvSpPr/>
            <p:nvPr/>
          </p:nvSpPr>
          <p:spPr>
            <a:xfrm>
              <a:off x="9624694" y="945948"/>
              <a:ext cx="2267339" cy="1724026"/>
            </a:xfrm>
            <a:prstGeom prst="accentCallout1">
              <a:avLst>
                <a:gd name="adj1" fmla="val 349"/>
                <a:gd name="adj2" fmla="val -7098"/>
                <a:gd name="adj3" fmla="val 72450"/>
                <a:gd name="adj4" fmla="val -66317"/>
              </a:avLst>
            </a:prstGeom>
            <a:grpFill/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/>
                <a:t>浅绿色表示已选课程</a:t>
              </a:r>
              <a:endParaRPr lang="en-US" altLang="zh-CN" dirty="0"/>
            </a:p>
            <a:p>
              <a:pPr algn="ctr"/>
              <a:r>
                <a:rPr lang="zh-CN" altLang="en-US" dirty="0"/>
                <a:t>浅蓝色表示未选课程</a:t>
              </a:r>
              <a:endParaRPr lang="en-US" altLang="zh-CN" dirty="0"/>
            </a:p>
            <a:p>
              <a:pPr algn="ctr"/>
              <a:r>
                <a:rPr lang="zh-CN" altLang="en-US" dirty="0"/>
                <a:t>见页面右上角注释</a:t>
              </a:r>
              <a:endParaRPr lang="zh-CN" altLang="en-US" dirty="0"/>
            </a:p>
          </p:txBody>
        </p:sp>
        <p:cxnSp>
          <p:nvCxnSpPr>
            <p:cNvPr id="18" name="直接连接符 17"/>
            <p:cNvCxnSpPr/>
            <p:nvPr/>
          </p:nvCxnSpPr>
          <p:spPr>
            <a:xfrm flipH="1">
              <a:off x="8005665" y="2669974"/>
              <a:ext cx="1441751" cy="1435495"/>
            </a:xfrm>
            <a:prstGeom prst="line">
              <a:avLst/>
            </a:prstGeom>
            <a:grpFill/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 flipH="1">
              <a:off x="8509518" y="2013562"/>
              <a:ext cx="937898" cy="841605"/>
            </a:xfrm>
            <a:prstGeom prst="line">
              <a:avLst/>
            </a:prstGeom>
            <a:grpFill/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0000" y="1320854"/>
            <a:ext cx="8490857" cy="3643053"/>
          </a:xfrm>
          <a:prstGeom prst="rect">
            <a:avLst/>
          </a:prstGeom>
        </p:spPr>
      </p:pic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zh-CN" dirty="0"/>
              <a:t>2.</a:t>
            </a:r>
            <a:r>
              <a:rPr lang="zh-CN" altLang="en-US" dirty="0"/>
              <a:t>选课操作</a:t>
            </a:r>
            <a:endParaRPr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9181465" y="1115695"/>
            <a:ext cx="2715895" cy="163004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点击展开，可以按条件搜索课程，也可以直接输入查询条件，如教师，课程，教学班等。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804" y="1995481"/>
            <a:ext cx="8864082" cy="354166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594" y="2745685"/>
            <a:ext cx="8790316" cy="291484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zh-CN" dirty="0"/>
              <a:t>2.</a:t>
            </a:r>
            <a:r>
              <a:rPr lang="zh-CN" altLang="en-US" dirty="0"/>
              <a:t>选课操作</a:t>
            </a:r>
            <a:endParaRPr lang="zh-CN" altLang="en-US" dirty="0"/>
          </a:p>
        </p:txBody>
      </p:sp>
      <p:pic>
        <p:nvPicPr>
          <p:cNvPr id="2" name="图片 1" descr="通识选修课选课操作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92985" y="1188085"/>
            <a:ext cx="7299325" cy="5478780"/>
          </a:xfrm>
          <a:prstGeom prst="rect">
            <a:avLst/>
          </a:prstGeom>
        </p:spPr>
      </p:pic>
      <p:pic>
        <p:nvPicPr>
          <p:cNvPr id="4" name="图片 3" descr="通识选修课选课操作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290" y="1508760"/>
            <a:ext cx="8821420" cy="431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zh-CN" dirty="0"/>
              <a:t>2.</a:t>
            </a:r>
            <a:r>
              <a:rPr lang="zh-CN" altLang="en-US" dirty="0"/>
              <a:t>选课操作</a:t>
            </a:r>
            <a:endParaRPr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9450705" y="1717675"/>
            <a:ext cx="2694305" cy="255333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点击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右侧橙色栏目，可以展示已选课程和上课时间，方便合理安排时间。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p"/>
            </a:pP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选课有冲突时系统也会自动提示冲突，可以放心选择。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1" y="1450208"/>
            <a:ext cx="8869123" cy="4361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" y="2136140"/>
            <a:ext cx="8869045" cy="399224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zh-CN" dirty="0"/>
              <a:t>2.</a:t>
            </a:r>
            <a:r>
              <a:rPr lang="zh-CN" altLang="en-US" dirty="0"/>
              <a:t>选课操作</a:t>
            </a:r>
            <a:endParaRPr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1621790" y="5645150"/>
            <a:ext cx="8883015" cy="894080"/>
          </a:xfrm>
          <a:prstGeom prst="rect">
            <a:avLst/>
          </a:prstGeom>
          <a:noFill/>
        </p:spPr>
        <p:txBody>
          <a:bodyPr wrap="square" numCol="1" rtlCol="0">
            <a:noAutofit/>
          </a:bodyPr>
          <a:lstStyle/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如果所选的主教学班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课程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带有实验课子教学班，会在主教学班条目中显示烧杯图标，鼠标移至该图标上可以查看所选的实验课子教学班课程信息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 descr="学生选课侧边栏查看理论带实验的课程 会多一个图标 里面有显示上课时间地点"/>
          <p:cNvPicPr>
            <a:picLocks noChangeAspect="1"/>
          </p:cNvPicPr>
          <p:nvPr/>
        </p:nvPicPr>
        <p:blipFill>
          <a:blip r:embed="rId1"/>
          <a:srcRect l="11376"/>
          <a:stretch>
            <a:fillRect/>
          </a:stretch>
        </p:blipFill>
        <p:spPr>
          <a:xfrm>
            <a:off x="901700" y="1222375"/>
            <a:ext cx="10388600" cy="4368800"/>
          </a:xfrm>
          <a:prstGeom prst="rect">
            <a:avLst/>
          </a:prstGeom>
        </p:spPr>
      </p:pic>
      <p:pic>
        <p:nvPicPr>
          <p:cNvPr id="4" name="图片 3" descr="学生选课侧边栏查看理论带实验的课程 会多一个图标 里面有显示上课时间地点"/>
          <p:cNvPicPr>
            <a:picLocks noChangeAspect="1"/>
          </p:cNvPicPr>
          <p:nvPr/>
        </p:nvPicPr>
        <p:blipFill>
          <a:blip r:embed="rId1"/>
          <a:srcRect l="55184" t="57209" r="19485" b="13110"/>
          <a:stretch>
            <a:fillRect/>
          </a:stretch>
        </p:blipFill>
        <p:spPr>
          <a:xfrm>
            <a:off x="2793365" y="1916430"/>
            <a:ext cx="6800215" cy="296989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zh-CN" dirty="0"/>
              <a:t>2.</a:t>
            </a:r>
            <a:r>
              <a:rPr lang="zh-CN" altLang="en-US" dirty="0"/>
              <a:t>选课操作</a:t>
            </a:r>
            <a:endParaRPr lang="zh-CN" altLang="en-US" dirty="0"/>
          </a:p>
        </p:txBody>
      </p:sp>
      <p:sp>
        <p:nvSpPr>
          <p:cNvPr id="14" name="文本框 13"/>
          <p:cNvSpPr txBox="1"/>
          <p:nvPr/>
        </p:nvSpPr>
        <p:spPr>
          <a:xfrm>
            <a:off x="9737725" y="1487170"/>
            <a:ext cx="2379345" cy="19380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点击红色的退选按钮，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可以退选已选课程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，主页面和右侧展示框中都可以进行退选操作。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473" y="1490008"/>
            <a:ext cx="9172614" cy="411769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474" y="1904580"/>
            <a:ext cx="9172614" cy="452949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zh-CN" dirty="0"/>
              <a:t>3.</a:t>
            </a:r>
            <a:r>
              <a:rPr lang="zh-CN" altLang="en-US" dirty="0"/>
              <a:t>学生重修课程申请</a:t>
            </a:r>
            <a:endParaRPr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687756" y="1277698"/>
            <a:ext cx="1044484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p"/>
            </a:pPr>
            <a:r>
              <a:rPr lang="zh-CN" altLang="zh-CN" sz="2000" b="1" kern="100" dirty="0">
                <a:latin typeface="Calibri" panose="020F0502020204030204" charset="0"/>
                <a:ea typeface="宋体" panose="02010600030101010101" pitchFamily="2" charset="-122"/>
                <a:cs typeface="Times New Roman" panose="02020603050405020304" pitchFamily="18" charset="0"/>
              </a:rPr>
              <a:t>进入“报名申请-重修报名”页面，显示可报名的课程，可选择对应课程进行重修报名。</a:t>
            </a:r>
            <a:endParaRPr lang="zh-CN" altLang="zh-CN" sz="2000" b="1" kern="100" dirty="0">
              <a:solidFill>
                <a:srgbClr val="FF0000"/>
              </a:solidFill>
              <a:latin typeface="Calibri" panose="020F050202020403020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054100" y="1852295"/>
            <a:ext cx="9323705" cy="47694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tags/tag1.xml><?xml version="1.0" encoding="utf-8"?>
<p:tagLst xmlns:p="http://schemas.openxmlformats.org/presentationml/2006/main">
  <p:tag name="KSO_WM_UNIT_PLACING_PICTURE_USER_VIEWPORT" val="{&quot;height&quot;:2955,&quot;width&quot;:9450}"/>
  <p:tag name="KSO_WM_BEAUTIFY_FLAG" val=""/>
</p:tagLst>
</file>

<file path=ppt/tags/tag2.xml><?xml version="1.0" encoding="utf-8"?>
<p:tagLst xmlns:p="http://schemas.openxmlformats.org/presentationml/2006/main">
  <p:tag name="KSO_WM_UNIT_PLACING_PICTURE_USER_VIEWPORT" val="{&quot;height&quot;:2955,&quot;width&quot;:9450}"/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commondata" val="eyJoZGlkIjoiNTUyYzU2ZjFkMjFkYTA3MzgzOGFiNWI5ZWQxZTI1MDMifQ=="/>
</p:tagLst>
</file>

<file path=ppt/theme/theme1.xml><?xml version="1.0" encoding="utf-8"?>
<a:theme xmlns:a="http://schemas.openxmlformats.org/drawingml/2006/main" name="DividendVTI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Dividend">
      <a:majorFont>
        <a:latin typeface="Franklin Gothic Demi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{70697D5B-85B7-402B-BD35-4909AFFAC65F}tf33552983_win32</Template>
  <TotalTime>0</TotalTime>
  <Words>549</Words>
  <Application>WPS 演示</Application>
  <PresentationFormat>宽屏</PresentationFormat>
  <Paragraphs>58</Paragraphs>
  <Slides>12</Slides>
  <Notes>36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6" baseType="lpstr">
      <vt:lpstr>Arial</vt:lpstr>
      <vt:lpstr>宋体</vt:lpstr>
      <vt:lpstr>Wingdings</vt:lpstr>
      <vt:lpstr>Microsoft YaHei UI</vt:lpstr>
      <vt:lpstr>Microsoft JhengHei</vt:lpstr>
      <vt:lpstr>Wingdings 2</vt:lpstr>
      <vt:lpstr>微软雅黑</vt:lpstr>
      <vt:lpstr>等线</vt:lpstr>
      <vt:lpstr>Calibri</vt:lpstr>
      <vt:lpstr>Times New Roman</vt:lpstr>
      <vt:lpstr>Arial Unicode MS</vt:lpstr>
      <vt:lpstr>华文中宋</vt:lpstr>
      <vt:lpstr>Franklin Gothic Book</vt:lpstr>
      <vt:lpstr>DividendVTI</vt:lpstr>
      <vt:lpstr>2.选课操作</vt:lpstr>
      <vt:lpstr>2.选课操作</vt:lpstr>
      <vt:lpstr>2.选课操作</vt:lpstr>
      <vt:lpstr>2.选课操作</vt:lpstr>
      <vt:lpstr>2.选课操作</vt:lpstr>
      <vt:lpstr>2.选课操作</vt:lpstr>
      <vt:lpstr>2.选课操作</vt:lpstr>
      <vt:lpstr>2.选课操作</vt:lpstr>
      <vt:lpstr>3.学生重修课程申请</vt:lpstr>
      <vt:lpstr>3.学生重修课程申请</vt:lpstr>
      <vt:lpstr>6.学生课表查询</vt:lpstr>
      <vt:lpstr>6.学生课表查询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觅安宁</cp:lastModifiedBy>
  <cp:revision>77</cp:revision>
  <dcterms:created xsi:type="dcterms:W3CDTF">2020-09-12T02:53:00Z</dcterms:created>
  <dcterms:modified xsi:type="dcterms:W3CDTF">2025-12-11T07:14:23Z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F60580D1DECC4D048B001E7B6A7D5E91_12</vt:lpwstr>
  </property>
  <property fmtid="{D5CDD505-2E9C-101B-9397-08002B2CF9AE}" pid="3" name="KSOProductBuildVer">
    <vt:lpwstr>2052-12.1.0.24034</vt:lpwstr>
  </property>
</Properties>
</file>